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466" r:id="rId2"/>
    <p:sldId id="468" r:id="rId3"/>
    <p:sldId id="286" r:id="rId4"/>
    <p:sldId id="465" r:id="rId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 de Microsoft Office" initials="Office" lastIdx="1" clrIdx="0">
    <p:extLst/>
  </p:cmAuthor>
  <p:cmAuthor id="2" name="Usuario de Microsoft Office" initials="Office [2]" lastIdx="1" clrIdx="1">
    <p:extLst/>
  </p:cmAuthor>
  <p:cmAuthor id="3" name="Usuario de Microsoft Office" initials="Office [3]" lastIdx="1" clrIdx="2">
    <p:extLst/>
  </p:cmAuthor>
  <p:cmAuthor id="4" name="Consultorio Sergio" initials="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A0A"/>
    <a:srgbClr val="FFAE0A"/>
    <a:srgbClr val="40008C"/>
    <a:srgbClr val="6B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4"/>
    <p:restoredTop sz="93681"/>
  </p:normalViewPr>
  <p:slideViewPr>
    <p:cSldViewPr snapToGrid="0" snapToObjects="1">
      <p:cViewPr varScale="1">
        <p:scale>
          <a:sx n="69" d="100"/>
          <a:sy n="69" d="100"/>
        </p:scale>
        <p:origin x="-16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40F18-5DE1-2243-8735-28D6454824F1}" type="datetimeFigureOut">
              <a:rPr lang="es-ES" smtClean="0"/>
              <a:t>08/06/2020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8C62F-2438-DF4D-ACEC-3C0B89C02A9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92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51;p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0483" name="Google Shape;52;p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073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Google Shape;51;p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0483" name="Google Shape;52;p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s-CO" altLang="es-CO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28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F1A7-F0ED-014A-8CFE-A250F454CE2D}" type="datetimeFigureOut">
              <a:rPr lang="es-ES" smtClean="0"/>
              <a:t>08/06/2020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38ED-5187-E24B-991D-CE4EB9119F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87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F1A7-F0ED-014A-8CFE-A250F454CE2D}" type="datetimeFigureOut">
              <a:rPr lang="es-ES" smtClean="0"/>
              <a:t>08/06/2020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38ED-5187-E24B-991D-CE4EB9119F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126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F1A7-F0ED-014A-8CFE-A250F454CE2D}" type="datetimeFigureOut">
              <a:rPr lang="es-ES" smtClean="0"/>
              <a:t>08/06/2020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38ED-5187-E24B-991D-CE4EB9119F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5627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82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F1A7-F0ED-014A-8CFE-A250F454CE2D}" type="datetimeFigureOut">
              <a:rPr lang="es-ES" smtClean="0"/>
              <a:t>08/06/2020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38ED-5187-E24B-991D-CE4EB9119F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245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F1A7-F0ED-014A-8CFE-A250F454CE2D}" type="datetimeFigureOut">
              <a:rPr lang="es-ES" smtClean="0"/>
              <a:t>08/06/2020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38ED-5187-E24B-991D-CE4EB9119F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286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F1A7-F0ED-014A-8CFE-A250F454CE2D}" type="datetimeFigureOut">
              <a:rPr lang="es-ES" smtClean="0"/>
              <a:t>08/06/2020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38ED-5187-E24B-991D-CE4EB9119F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264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F1A7-F0ED-014A-8CFE-A250F454CE2D}" type="datetimeFigureOut">
              <a:rPr lang="es-ES" smtClean="0"/>
              <a:t>08/06/2020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38ED-5187-E24B-991D-CE4EB9119F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663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F1A7-F0ED-014A-8CFE-A250F454CE2D}" type="datetimeFigureOut">
              <a:rPr lang="es-ES" smtClean="0"/>
              <a:t>08/06/2020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38ED-5187-E24B-991D-CE4EB9119F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937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F1A7-F0ED-014A-8CFE-A250F454CE2D}" type="datetimeFigureOut">
              <a:rPr lang="es-ES" smtClean="0"/>
              <a:t>08/06/2020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38ED-5187-E24B-991D-CE4EB9119F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172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F1A7-F0ED-014A-8CFE-A250F454CE2D}" type="datetimeFigureOut">
              <a:rPr lang="es-ES" smtClean="0"/>
              <a:t>08/06/2020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38ED-5187-E24B-991D-CE4EB9119F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1337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4F1A7-F0ED-014A-8CFE-A250F454CE2D}" type="datetimeFigureOut">
              <a:rPr lang="es-ES" smtClean="0"/>
              <a:t>08/06/2020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738ED-5187-E24B-991D-CE4EB9119F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33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4F1A7-F0ED-014A-8CFE-A250F454CE2D}" type="datetimeFigureOut">
              <a:rPr lang="es-ES" smtClean="0"/>
              <a:t>08/06/2020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738ED-5187-E24B-991D-CE4EB9119F88}" type="slidenum">
              <a:rPr lang="es-ES" smtClean="0"/>
              <a:t>‹Nº›</a:t>
            </a:fld>
            <a:endParaRPr lang="es-ES"/>
          </a:p>
        </p:txBody>
      </p:sp>
      <p:pic>
        <p:nvPicPr>
          <p:cNvPr id="7" name="Imagen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5305911"/>
            <a:ext cx="2650067" cy="200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43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18214"/>
          <a:stretch>
            <a:fillRect/>
          </a:stretch>
        </p:blipFill>
        <p:spPr bwMode="auto">
          <a:xfrm>
            <a:off x="-12699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/>
          <a:stretch>
            <a:fillRect/>
          </a:stretch>
        </p:blipFill>
        <p:spPr bwMode="auto">
          <a:xfrm>
            <a:off x="571501" y="806451"/>
            <a:ext cx="8445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689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2">
            <a:extLst>
              <a:ext uri="{FF2B5EF4-FFF2-40B4-BE49-F238E27FC236}">
                <a16:creationId xmlns:a16="http://schemas.microsoft.com/office/drawing/2014/main" xmlns="" id="{A57562AB-8552-5D42-8ED4-F3095AE25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alphaModFix amt="89000"/>
            <a:lum contrast="-20000"/>
          </a:blip>
          <a:stretch>
            <a:fillRect/>
          </a:stretch>
        </p:blipFill>
        <p:spPr>
          <a:xfrm>
            <a:off x="1" y="12701"/>
            <a:ext cx="9156700" cy="6858001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B3C6377-1C30-734C-8041-05AAAA276E38}"/>
              </a:ext>
            </a:extLst>
          </p:cNvPr>
          <p:cNvSpPr/>
          <p:nvPr/>
        </p:nvSpPr>
        <p:spPr>
          <a:xfrm>
            <a:off x="101602" y="6223253"/>
            <a:ext cx="90423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>
                <a:solidFill>
                  <a:srgbClr val="FFFFFF"/>
                </a:solidFill>
                <a:latin typeface="Tahoma"/>
                <a:cs typeface="Tahoma"/>
              </a:rPr>
              <a:t>Gestión con </a:t>
            </a:r>
            <a:r>
              <a:rPr lang="es-ES" sz="1400" b="1" dirty="0">
                <a:solidFill>
                  <a:srgbClr val="FFFFFF"/>
                </a:solidFill>
                <a:latin typeface="Tahoma"/>
                <a:cs typeface="Tahoma"/>
              </a:rPr>
              <a:t>autonomía</a:t>
            </a:r>
            <a:endParaRPr lang="es-ES_tradnl" sz="1400" b="1" dirty="0">
              <a:solidFill>
                <a:srgbClr val="FFFFFF"/>
              </a:solidFill>
              <a:latin typeface="Tahoma"/>
              <a:cs typeface="Tahoma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DF1DFD7-BD6C-294A-9DDB-1925630DE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856" y="1680773"/>
            <a:ext cx="1504885" cy="150488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-25400" y="3635615"/>
            <a:ext cx="9169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TÍTULO DE LA PRESENTACIÓN</a:t>
            </a:r>
            <a:endParaRPr lang="es-ES_tradnl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-25401" y="4470371"/>
            <a:ext cx="91694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ES" sz="2200" b="1" dirty="0">
                <a:solidFill>
                  <a:srgbClr val="FF7A0A"/>
                </a:solidFill>
                <a:latin typeface="Tahoma"/>
                <a:cs typeface="Tahoma"/>
              </a:rPr>
              <a:t>SUBTÍTULO DE LA PRESENTACIÓN</a:t>
            </a:r>
            <a:endParaRPr lang="es-ES_tradnl" sz="2200" b="1" dirty="0">
              <a:solidFill>
                <a:srgbClr val="FF7A0A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6442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9;p1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166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60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1"/>
            <a:ext cx="426931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61;p14"/>
          <p:cNvSpPr txBox="1">
            <a:spLocks noChangeArrowheads="1"/>
          </p:cNvSpPr>
          <p:nvPr/>
        </p:nvSpPr>
        <p:spPr bwMode="auto">
          <a:xfrm>
            <a:off x="311274" y="952500"/>
            <a:ext cx="3526367" cy="256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None/>
            </a:pPr>
            <a:endParaRPr lang="es-CO" altLang="es-CO" sz="1600" b="1" dirty="0">
              <a:solidFill>
                <a:srgbClr val="FFFFFF"/>
              </a:solidFill>
              <a:latin typeface="Roboto" charset="0"/>
              <a:ea typeface="Roboto" charset="0"/>
              <a:cs typeface="Roboto" charset="0"/>
              <a:sym typeface="Roboto" charset="0"/>
            </a:endParaRPr>
          </a:p>
        </p:txBody>
      </p:sp>
      <p:sp>
        <p:nvSpPr>
          <p:cNvPr id="5" name="3 CuadroTexto"/>
          <p:cNvSpPr txBox="1"/>
          <p:nvPr/>
        </p:nvSpPr>
        <p:spPr>
          <a:xfrm>
            <a:off x="212725" y="1578789"/>
            <a:ext cx="8763000" cy="48320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US" sz="2800" dirty="0">
                <a:latin typeface="Arial" pitchFamily="34" charset="0"/>
                <a:cs typeface="Arial" pitchFamily="34" charset="0"/>
              </a:rPr>
              <a:t>La sustentación debe tener los siguientes contenidos: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US" sz="2800" dirty="0">
                <a:latin typeface="Arial" pitchFamily="34" charset="0"/>
                <a:cs typeface="Arial" pitchFamily="34" charset="0"/>
              </a:rPr>
              <a:t> Descripción del problema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US" sz="2800" dirty="0">
                <a:latin typeface="Arial" pitchFamily="34" charset="0"/>
                <a:cs typeface="Arial" pitchFamily="34" charset="0"/>
              </a:rPr>
              <a:t> Pregunta de investigación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US" sz="2800" dirty="0">
                <a:latin typeface="Arial" pitchFamily="34" charset="0"/>
                <a:cs typeface="Arial" pitchFamily="34" charset="0"/>
              </a:rPr>
              <a:t> Objetivo general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US" sz="2800" dirty="0">
                <a:latin typeface="Arial" pitchFamily="34" charset="0"/>
                <a:cs typeface="Arial" pitchFamily="34" charset="0"/>
              </a:rPr>
              <a:t> Objetivos específicos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US" sz="2800" dirty="0">
                <a:latin typeface="Arial" pitchFamily="34" charset="0"/>
                <a:cs typeface="Arial" pitchFamily="34" charset="0"/>
              </a:rPr>
              <a:t> Justificación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US" sz="2800" dirty="0">
                <a:latin typeface="Arial" pitchFamily="34" charset="0"/>
                <a:cs typeface="Arial" pitchFamily="34" charset="0"/>
              </a:rPr>
              <a:t> Principales hallazgos en el marco teórico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US" sz="2800" dirty="0">
                <a:latin typeface="Arial" pitchFamily="34" charset="0"/>
                <a:cs typeface="Arial" pitchFamily="34" charset="0"/>
              </a:rPr>
              <a:t> Diseño metodológico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US" sz="2800" dirty="0">
                <a:latin typeface="Arial" pitchFamily="34" charset="0"/>
                <a:cs typeface="Arial" pitchFamily="34" charset="0"/>
              </a:rPr>
              <a:t> Resultados y discusión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US" sz="2800" dirty="0">
                <a:latin typeface="Arial" pitchFamily="34" charset="0"/>
                <a:cs typeface="Arial" pitchFamily="34" charset="0"/>
              </a:rPr>
              <a:t> Conclusiones y/o recomendaciones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s-US" sz="2800" dirty="0">
                <a:latin typeface="Arial" pitchFamily="34" charset="0"/>
                <a:cs typeface="Arial" pitchFamily="34" charset="0"/>
              </a:rPr>
              <a:t> Referencias</a:t>
            </a:r>
          </a:p>
        </p:txBody>
      </p:sp>
    </p:spTree>
    <p:extLst>
      <p:ext uri="{BB962C8B-B14F-4D97-AF65-F5344CB8AC3E}">
        <p14:creationId xmlns:p14="http://schemas.microsoft.com/office/powerpoint/2010/main" val="3311075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18214"/>
          <a:stretch>
            <a:fillRect/>
          </a:stretch>
        </p:blipFill>
        <p:spPr bwMode="auto">
          <a:xfrm>
            <a:off x="-12699" y="0"/>
            <a:ext cx="915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/>
          <a:stretch>
            <a:fillRect/>
          </a:stretch>
        </p:blipFill>
        <p:spPr bwMode="auto">
          <a:xfrm>
            <a:off x="571501" y="806451"/>
            <a:ext cx="8445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6000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12242</TotalTime>
  <Words>55</Words>
  <Application>Microsoft Office PowerPoint</Application>
  <PresentationFormat>Presentación en pantalla (4:3)</PresentationFormat>
  <Paragraphs>14</Paragraphs>
  <Slides>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Personal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Consultorio Sergio</dc:creator>
  <cp:lastModifiedBy>ALEJANDRO</cp:lastModifiedBy>
  <cp:revision>324</cp:revision>
  <dcterms:created xsi:type="dcterms:W3CDTF">2018-09-06T19:44:45Z</dcterms:created>
  <dcterms:modified xsi:type="dcterms:W3CDTF">2020-06-08T20:35:27Z</dcterms:modified>
</cp:coreProperties>
</file>